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57"/>
  </p:notesMasterIdLst>
  <p:sldIdLst>
    <p:sldId id="256" r:id="rId2"/>
    <p:sldId id="262" r:id="rId3"/>
    <p:sldId id="263" r:id="rId4"/>
    <p:sldId id="264" r:id="rId5"/>
    <p:sldId id="265" r:id="rId6"/>
    <p:sldId id="267" r:id="rId7"/>
    <p:sldId id="268" r:id="rId8"/>
    <p:sldId id="273" r:id="rId9"/>
    <p:sldId id="274" r:id="rId10"/>
    <p:sldId id="266" r:id="rId11"/>
    <p:sldId id="269" r:id="rId12"/>
    <p:sldId id="270" r:id="rId13"/>
    <p:sldId id="272" r:id="rId14"/>
    <p:sldId id="275" r:id="rId15"/>
    <p:sldId id="276" r:id="rId16"/>
    <p:sldId id="277" r:id="rId17"/>
    <p:sldId id="271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97" r:id="rId26"/>
    <p:sldId id="285" r:id="rId27"/>
    <p:sldId id="286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6" r:id="rId55"/>
    <p:sldId id="31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7" autoAdjust="0"/>
    <p:restoredTop sz="77891" autoAdjust="0"/>
  </p:normalViewPr>
  <p:slideViewPr>
    <p:cSldViewPr snapToGrid="0">
      <p:cViewPr varScale="1">
        <p:scale>
          <a:sx n="85" d="100"/>
          <a:sy n="85" d="100"/>
        </p:scale>
        <p:origin x="13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B96B7-E0A9-4A93-98D3-486684F3B16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0A52-56F2-49DE-B1EB-F0A4F05C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2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2B7D5-4F8B-478C-9237-6F0737A3C4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6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21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5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56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8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47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2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23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9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93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7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67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88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62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66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49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21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93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35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87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63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4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41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90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86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55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3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06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53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035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09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2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987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492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881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48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40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60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955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882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69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77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96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040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539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079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91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5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18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16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50A52-56F2-49DE-B1EB-F0A4F05C98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D7BCC2-DCC9-4046-B7DD-CC0086F75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18DBF9-5695-47DA-A4F0-24542086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114172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4625-9337-41DE-9F06-C3F1922E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0070-3D99-42BA-8C45-430DB20A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B1F-CCB4-484B-96F6-774DEA8DC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29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50EB0-49BB-45AB-9A2F-150DB18A1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A7F3D-2DA0-413E-B892-D93160B23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9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41744BE-5B68-482B-AF1E-FE2056A2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92537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42449-EF3C-41FA-AF13-7B9334889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200636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53D8D-5D89-4DED-89D9-AEFF8768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804918E-246B-4964-AAD1-DADC5E7B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28312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AF2E1-283D-4441-B79A-A774C9BD8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730A867-12CC-4153-B5B8-17072AC0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082228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313653-4248-4B2F-91BE-2B16A277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CDF3CED-B2E1-4CC8-AD0C-9B0FF448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706089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12B868B-C82C-4633-AD78-039BA02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185613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162E-9981-479B-8020-39A15AA3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430B-4879-48FB-B2CF-EE61E133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30B2E-88E3-4DC1-9EAC-B795538F9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53D0B99-97A1-48BB-BAD6-8D776598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900994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F9F5-81AF-4701-83EC-695E4960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B832B-3C69-41C9-AA04-59340F784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BBDFD-3174-4B73-85A7-176AC238E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A0C8660-B478-441E-A4B6-58A3325A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413747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DA3-3D55-486A-8C55-E40FDDEF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247AF-7A57-4DCD-9040-21D6A948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3B13A31-5B52-421A-8BBF-CD9F9231A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455667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4C868-F684-4F28-AF10-3C56DDF39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695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85D34-0C67-47DD-B04E-83EB358DD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56951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3163CE9-00B6-4F07-BC3F-19D7318A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80349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D7BCC2-DCC9-4046-B7DD-CC0086F75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C4E831-C417-4B2E-A3CD-B126E7CA3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18DBF9-5695-47DA-A4F0-24542086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980" y="6140606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39774891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4869"/>
          </a:xfrm>
        </p:spPr>
        <p:txBody>
          <a:bodyPr>
            <a:normAutofit/>
          </a:bodyPr>
          <a:lstStyle>
            <a:lvl1pPr>
              <a:defRPr sz="3200" b="1" spc="30" baseline="0">
                <a:latin typeface="Roboto" pitchFamily="2" charset="0"/>
                <a:ea typeface="Roboto" pitchFamily="2" charset="0"/>
              </a:defRPr>
            </a:lvl1pPr>
            <a:lvl2pPr>
              <a:defRPr sz="2800" b="1" spc="30" baseline="0">
                <a:latin typeface="Roboto" pitchFamily="2" charset="0"/>
                <a:ea typeface="Roboto" pitchFamily="2" charset="0"/>
              </a:defRPr>
            </a:lvl2pPr>
            <a:lvl3pPr>
              <a:defRPr sz="2400" b="1" spc="30" baseline="0">
                <a:latin typeface="Roboto" pitchFamily="2" charset="0"/>
                <a:ea typeface="Roboto" pitchFamily="2" charset="0"/>
              </a:defRPr>
            </a:lvl3pPr>
            <a:lvl4pPr>
              <a:defRPr sz="2000" b="1" spc="30" baseline="0">
                <a:latin typeface="Roboto" pitchFamily="2" charset="0"/>
                <a:ea typeface="Roboto" pitchFamily="2" charset="0"/>
              </a:defRPr>
            </a:lvl4pPr>
            <a:lvl5pPr>
              <a:defRPr sz="2000" b="1" spc="30" baseline="0">
                <a:latin typeface="Roboto" pitchFamily="2" charset="0"/>
                <a:ea typeface="Roboto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C182879-DFB6-42DF-BE0C-4A936A08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18548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646AC-1F2C-4D31-8B2A-7F09B84D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25A13AB-DD0A-46FD-A720-E88767CA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96695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7C8F0-57EC-4D4D-BBE5-86C1D2B9D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419248" cy="3987426"/>
          </a:xfrm>
          <a:solidFill>
            <a:schemeClr val="bg1"/>
          </a:solidFill>
          <a:effectLst>
            <a:outerShdw blurRad="152400" dist="38100" dir="5400000" algn="ctr" rotWithShape="0">
              <a:schemeClr val="bg2">
                <a:lumMod val="10000"/>
                <a:alpha val="12000"/>
              </a:schemeClr>
            </a:outerShdw>
          </a:effectLst>
        </p:spPr>
        <p:txBody>
          <a:bodyPr lIns="274320" tIns="274320" rIns="274320" bIns="2743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CB85D94-7589-4932-8E81-6DDC6120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47234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102A92-81FE-42A5-9984-AC928916A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9442" cy="41448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4D1DFAE-DBC1-4C3B-AC29-1C153D03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5686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683436669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DC6C46E-3CD3-4D57-9408-67FAF317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72614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EB2CD9-8576-493A-AD61-07FE3889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DC6C46E-3CD3-4D57-9408-67FAF317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1245" y="6143005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9182561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B28-EAE7-42E4-A82C-DC6DBD3E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5D10-2CAB-4885-9FE9-7B5C26426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79B8-7F9E-446A-A0FD-3101E1552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47683E2-E52E-49BB-9EF5-114C3AED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43779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B2B6FD-CB29-4568-804B-29F4307A64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54671-F8AA-41AF-80B4-93FE22A0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C5442-4BF9-483A-8692-2E389C113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E68035A-C605-4794-9709-7E865FBC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1423" y="6152963"/>
            <a:ext cx="8243047" cy="3651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04617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itte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32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8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AFAD-6091-42AC-8E58-DF62A519E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Spying On Your Application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DDC5B-AEC8-400B-AF05-1E6F5DB44A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How To Be a Super Sleuth Tester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9E60C-E17A-4E2E-B4F6-222ADF53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08914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B6B1-DA0B-4F8B-88F1-FB4C1E35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Case of The Missing Dog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262E5-8F05-4DBC-A296-EA519451B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UI isn’t giving us any clues, we need to head to Dev Tools!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9D356-77B8-4817-90F2-F946930A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16380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25A6-5FC5-4A67-BC46-F918C37A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4165A-17AD-4E35-8FE1-CE25EC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Cooper is missing!</a:t>
            </a:r>
          </a:p>
          <a:p>
            <a:r>
              <a:rPr lang="en-US" dirty="0"/>
              <a:t>What could be the culprit?</a:t>
            </a:r>
          </a:p>
          <a:p>
            <a:pPr lvl="1"/>
            <a:r>
              <a:rPr lang="en-US" dirty="0"/>
              <a:t>New image slider was implemented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Images exist on the server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C8285-B0B0-439B-9F20-DDEC720C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AD4E4-05DF-404C-8BE4-1D0F04C22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8799">
            <a:off x="7286791" y="1980714"/>
            <a:ext cx="3839238" cy="335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3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Console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11C2B4-8DA3-4B32-AD5A-2BC0D3F8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errors</a:t>
            </a:r>
          </a:p>
          <a:p>
            <a:r>
              <a:rPr lang="en-US" dirty="0"/>
              <a:t>Some network errors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BE4FF5-1CAE-4E6A-AB28-BA9E78350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61131"/>
            <a:ext cx="12763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BBF31-7270-4ED5-B2BD-3F1B3453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95" y="1433419"/>
            <a:ext cx="6275414" cy="4515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Console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11C2B4-8DA3-4B32-AD5A-2BC0D3F8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BE4FF5-1CAE-4E6A-AB28-BA9E78350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61131"/>
            <a:ext cx="1276350" cy="17335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F1461B-B8AF-45B0-A51C-41B8F1569794}"/>
              </a:ext>
            </a:extLst>
          </p:cNvPr>
          <p:cNvCxnSpPr/>
          <p:nvPr/>
        </p:nvCxnSpPr>
        <p:spPr>
          <a:xfrm>
            <a:off x="1674839" y="4264282"/>
            <a:ext cx="736600" cy="11303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4A83881-3CDD-4721-B27C-91383EE69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69" y="1360758"/>
            <a:ext cx="9821836" cy="45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0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Console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11C2B4-8DA3-4B32-AD5A-2BC0D3F8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BE4FF5-1CAE-4E6A-AB28-BA9E78350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5" y="161131"/>
            <a:ext cx="1276350" cy="1733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5561A-02BF-4DFE-87B8-8DCDFD8CE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9" y="1643156"/>
            <a:ext cx="9906569" cy="306854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24DC0E-214A-41CD-B6B0-B38FC2C9DCA2}"/>
              </a:ext>
            </a:extLst>
          </p:cNvPr>
          <p:cNvCxnSpPr>
            <a:cxnSpLocks/>
          </p:cNvCxnSpPr>
          <p:nvPr/>
        </p:nvCxnSpPr>
        <p:spPr>
          <a:xfrm>
            <a:off x="8559800" y="1267269"/>
            <a:ext cx="963639" cy="6274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F4F389-75F8-4E57-A4D9-586A3428E84E}"/>
              </a:ext>
            </a:extLst>
          </p:cNvPr>
          <p:cNvCxnSpPr>
            <a:cxnSpLocks/>
          </p:cNvCxnSpPr>
          <p:nvPr/>
        </p:nvCxnSpPr>
        <p:spPr>
          <a:xfrm>
            <a:off x="2023229" y="1267268"/>
            <a:ext cx="963639" cy="6274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AD0E68-9703-4A9D-A611-0D02255138C1}"/>
              </a:ext>
            </a:extLst>
          </p:cNvPr>
          <p:cNvCxnSpPr>
            <a:cxnSpLocks/>
          </p:cNvCxnSpPr>
          <p:nvPr/>
        </p:nvCxnSpPr>
        <p:spPr>
          <a:xfrm>
            <a:off x="153179" y="2066575"/>
            <a:ext cx="963639" cy="6274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91AF3A-393E-490B-929D-B19B3F75C528}"/>
              </a:ext>
            </a:extLst>
          </p:cNvPr>
          <p:cNvCxnSpPr>
            <a:cxnSpLocks/>
          </p:cNvCxnSpPr>
          <p:nvPr/>
        </p:nvCxnSpPr>
        <p:spPr>
          <a:xfrm>
            <a:off x="37006" y="2621231"/>
            <a:ext cx="963639" cy="6274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89C4408-5856-4583-A402-5395014729C5}"/>
              </a:ext>
            </a:extLst>
          </p:cNvPr>
          <p:cNvSpPr/>
          <p:nvPr/>
        </p:nvSpPr>
        <p:spPr>
          <a:xfrm>
            <a:off x="5061233" y="2956019"/>
            <a:ext cx="1054100" cy="494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0E2EA6-E2C4-493F-B482-2A3A4ED0F0C5}"/>
              </a:ext>
            </a:extLst>
          </p:cNvPr>
          <p:cNvCxnSpPr>
            <a:cxnSpLocks/>
          </p:cNvCxnSpPr>
          <p:nvPr/>
        </p:nvCxnSpPr>
        <p:spPr>
          <a:xfrm flipV="1">
            <a:off x="8404649" y="2827624"/>
            <a:ext cx="713169" cy="95113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3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B8D1-405B-4C2F-AEFD-DAB61D64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Console -&gt; 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A22D8-00B9-4F75-B716-3959FBAD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B7CED-B367-4477-AF4C-890A6740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62" y="1690688"/>
            <a:ext cx="9617075" cy="3768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724D7-DE26-43AA-983C-E456A4969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798" y="264393"/>
            <a:ext cx="1805936" cy="12342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E5A863-598E-4053-A5A8-FB87FC4B0AA4}"/>
              </a:ext>
            </a:extLst>
          </p:cNvPr>
          <p:cNvCxnSpPr>
            <a:cxnSpLocks/>
          </p:cNvCxnSpPr>
          <p:nvPr/>
        </p:nvCxnSpPr>
        <p:spPr>
          <a:xfrm flipV="1">
            <a:off x="2918249" y="1882776"/>
            <a:ext cx="713169" cy="95113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833B80-1128-44EC-B222-6066DC167D66}"/>
              </a:ext>
            </a:extLst>
          </p:cNvPr>
          <p:cNvCxnSpPr>
            <a:cxnSpLocks/>
          </p:cNvCxnSpPr>
          <p:nvPr/>
        </p:nvCxnSpPr>
        <p:spPr>
          <a:xfrm>
            <a:off x="3274833" y="3620130"/>
            <a:ext cx="1164022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64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B8D1-405B-4C2F-AEFD-DAB61D64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Console -&gt; 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A22D8-00B9-4F75-B716-3959FBAD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51788-4E4F-4B4D-826F-713992E64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77" y="1690688"/>
            <a:ext cx="10762723" cy="40213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B521E7-2863-4F6A-9828-33001049A0EF}"/>
              </a:ext>
            </a:extLst>
          </p:cNvPr>
          <p:cNvCxnSpPr>
            <a:cxnSpLocks/>
          </p:cNvCxnSpPr>
          <p:nvPr/>
        </p:nvCxnSpPr>
        <p:spPr>
          <a:xfrm>
            <a:off x="9580451" y="1680976"/>
            <a:ext cx="1535918" cy="15344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78587D-B3DB-4A1B-9C30-56DE9671E883}"/>
              </a:ext>
            </a:extLst>
          </p:cNvPr>
          <p:cNvCxnSpPr>
            <a:cxnSpLocks/>
          </p:cNvCxnSpPr>
          <p:nvPr/>
        </p:nvCxnSpPr>
        <p:spPr>
          <a:xfrm>
            <a:off x="7569200" y="2753776"/>
            <a:ext cx="1535918" cy="15344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D76E5A7-CA2C-4C8B-A6A0-C7865D904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65" y="1420040"/>
            <a:ext cx="8393491" cy="456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E2ECE-32FA-4058-8B0A-D40C045F3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798" y="264393"/>
            <a:ext cx="1805936" cy="12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8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11C2B4-8DA3-4B32-AD5A-2BC0D3F8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Calls the application makes</a:t>
            </a:r>
          </a:p>
          <a:p>
            <a:pPr lvl="1"/>
            <a:r>
              <a:rPr lang="en-US" dirty="0"/>
              <a:t>To itself</a:t>
            </a:r>
          </a:p>
          <a:p>
            <a:pPr lvl="1"/>
            <a:r>
              <a:rPr lang="en-US" dirty="0"/>
              <a:t>To other services and applications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56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29D7E-A2AB-4C13-A270-7AFDD27F4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868" y="1488705"/>
            <a:ext cx="8243048" cy="4369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7C56A2-6F03-4A65-BEE3-B9C9F5171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67" y="1352549"/>
            <a:ext cx="8858250" cy="45434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ACEEFB-AE59-4905-8C13-ED92171C7859}"/>
              </a:ext>
            </a:extLst>
          </p:cNvPr>
          <p:cNvCxnSpPr>
            <a:cxnSpLocks/>
          </p:cNvCxnSpPr>
          <p:nvPr/>
        </p:nvCxnSpPr>
        <p:spPr>
          <a:xfrm flipV="1">
            <a:off x="510165" y="3148694"/>
            <a:ext cx="713169" cy="95113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E4003-9190-4F2C-82F6-D9A28B132FF0}"/>
              </a:ext>
            </a:extLst>
          </p:cNvPr>
          <p:cNvCxnSpPr>
            <a:cxnSpLocks/>
          </p:cNvCxnSpPr>
          <p:nvPr/>
        </p:nvCxnSpPr>
        <p:spPr>
          <a:xfrm flipV="1">
            <a:off x="3164465" y="3148694"/>
            <a:ext cx="713169" cy="95113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58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ACEEFB-AE59-4905-8C13-ED92171C7859}"/>
              </a:ext>
            </a:extLst>
          </p:cNvPr>
          <p:cNvCxnSpPr>
            <a:cxnSpLocks/>
          </p:cNvCxnSpPr>
          <p:nvPr/>
        </p:nvCxnSpPr>
        <p:spPr>
          <a:xfrm>
            <a:off x="342900" y="3148693"/>
            <a:ext cx="803372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386A2F-9130-40A6-9FD5-9CE7393D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34" y="1409698"/>
            <a:ext cx="8858250" cy="44291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E4003-9190-4F2C-82F6-D9A28B132FF0}"/>
              </a:ext>
            </a:extLst>
          </p:cNvPr>
          <p:cNvCxnSpPr>
            <a:cxnSpLocks/>
          </p:cNvCxnSpPr>
          <p:nvPr/>
        </p:nvCxnSpPr>
        <p:spPr>
          <a:xfrm flipH="1">
            <a:off x="7235252" y="2800921"/>
            <a:ext cx="1223914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slides, who dis?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5" y="2724215"/>
            <a:ext cx="4053733" cy="3040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ABB359-BD54-418F-81BF-8EA2E83B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7852" y="6152802"/>
            <a:ext cx="8243047" cy="365125"/>
          </a:xfrm>
        </p:spPr>
        <p:txBody>
          <a:bodyPr/>
          <a:lstStyle/>
          <a:p>
            <a:r>
              <a:rPr lang="en-US" sz="1800" dirty="0"/>
              <a:t>Hilary Weaver-Robb  |  @g33klady  |  github.com/g33klady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7992" y="1523886"/>
            <a:ext cx="5785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itter" panose="02000000000000000000" pitchFamily="2" charset="0"/>
              </a:rPr>
              <a:t>Hilary Weaver-Robb</a:t>
            </a:r>
          </a:p>
          <a:p>
            <a:r>
              <a:rPr lang="en-US" sz="2400" b="1" spc="3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Software Quality Architect </a:t>
            </a:r>
          </a:p>
          <a:p>
            <a:r>
              <a:rPr lang="en-US" sz="2400" b="1" spc="3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Detroit, MI, USA</a:t>
            </a:r>
          </a:p>
          <a:p>
            <a:endParaRPr lang="en-US" sz="2400" dirty="0">
              <a:solidFill>
                <a:schemeClr val="tx2"/>
              </a:solidFill>
              <a:latin typeface="Bit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4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ACEEFB-AE59-4905-8C13-ED92171C7859}"/>
              </a:ext>
            </a:extLst>
          </p:cNvPr>
          <p:cNvCxnSpPr>
            <a:cxnSpLocks/>
          </p:cNvCxnSpPr>
          <p:nvPr/>
        </p:nvCxnSpPr>
        <p:spPr>
          <a:xfrm>
            <a:off x="325911" y="2856593"/>
            <a:ext cx="803372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8D2F8E3-2380-458D-A2D5-73587958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09"/>
          <a:stretch/>
        </p:blipFill>
        <p:spPr>
          <a:xfrm>
            <a:off x="1129283" y="1368985"/>
            <a:ext cx="8877300" cy="450373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E4003-9190-4F2C-82F6-D9A28B132FF0}"/>
              </a:ext>
            </a:extLst>
          </p:cNvPr>
          <p:cNvCxnSpPr>
            <a:cxnSpLocks/>
          </p:cNvCxnSpPr>
          <p:nvPr/>
        </p:nvCxnSpPr>
        <p:spPr>
          <a:xfrm flipH="1">
            <a:off x="7108252" y="2737421"/>
            <a:ext cx="1223914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270FD0-D740-4DE4-B665-7B1C88FAF22A}"/>
              </a:ext>
            </a:extLst>
          </p:cNvPr>
          <p:cNvCxnSpPr>
            <a:cxnSpLocks/>
          </p:cNvCxnSpPr>
          <p:nvPr/>
        </p:nvCxnSpPr>
        <p:spPr>
          <a:xfrm flipH="1">
            <a:off x="4771452" y="3181921"/>
            <a:ext cx="1223914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08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DA77C2-4EEF-4157-82E9-BD47AEB17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0" y="2436396"/>
            <a:ext cx="11436984" cy="803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205EA9-33A1-4F48-8C5E-79BDDB80E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56" y="3196373"/>
            <a:ext cx="11430290" cy="83185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0F12370-2EB4-41B3-97D5-10C2B32972C3}"/>
              </a:ext>
            </a:extLst>
          </p:cNvPr>
          <p:cNvSpPr/>
          <p:nvPr/>
        </p:nvSpPr>
        <p:spPr>
          <a:xfrm>
            <a:off x="284556" y="2603500"/>
            <a:ext cx="261544" cy="2794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B7B875-9277-446B-B47C-54ECF4A32E29}"/>
              </a:ext>
            </a:extLst>
          </p:cNvPr>
          <p:cNvSpPr/>
          <p:nvPr/>
        </p:nvSpPr>
        <p:spPr>
          <a:xfrm>
            <a:off x="268084" y="3413849"/>
            <a:ext cx="261544" cy="279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29F50F-48E9-4B7E-8940-6DE70DF8A749}"/>
              </a:ext>
            </a:extLst>
          </p:cNvPr>
          <p:cNvSpPr/>
          <p:nvPr/>
        </p:nvSpPr>
        <p:spPr>
          <a:xfrm>
            <a:off x="8978681" y="3321361"/>
            <a:ext cx="1237374" cy="494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51E11-2C78-4B11-8A93-FA9F86EA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83" y="248491"/>
            <a:ext cx="196215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B2F70-EC87-4CFE-A470-E79814032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1487715"/>
            <a:ext cx="7088187" cy="43701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381D03-CF75-4E54-B6C7-FB9072E5AA68}"/>
              </a:ext>
            </a:extLst>
          </p:cNvPr>
          <p:cNvCxnSpPr>
            <a:cxnSpLocks/>
          </p:cNvCxnSpPr>
          <p:nvPr/>
        </p:nvCxnSpPr>
        <p:spPr>
          <a:xfrm flipH="1" flipV="1">
            <a:off x="5689600" y="3060700"/>
            <a:ext cx="406400" cy="2794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56ECEB-1133-44CD-B42D-2DE5C254D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491" y="1487715"/>
            <a:ext cx="6858000" cy="44636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FDF9A0-951B-4B12-8F1F-5C6B5979295B}"/>
              </a:ext>
            </a:extLst>
          </p:cNvPr>
          <p:cNvCxnSpPr>
            <a:cxnSpLocks/>
          </p:cNvCxnSpPr>
          <p:nvPr/>
        </p:nvCxnSpPr>
        <p:spPr>
          <a:xfrm flipH="1" flipV="1">
            <a:off x="7060845" y="3060700"/>
            <a:ext cx="203200" cy="3683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7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B6B1-DA0B-4F8B-88F1-FB4C1E35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Case of The Useless Button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262E5-8F05-4DBC-A296-EA519451B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buttons aren’t working, Dev Tools has the answers!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9D356-77B8-4817-90F2-F946930A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095417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25A6-5FC5-4A67-BC46-F918C37A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4165A-17AD-4E35-8FE1-CE25EC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Slideshow button isn’t working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/>
              <a:t>What could be the culprit?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Button isn’t linked properly to the JavaScript?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C8285-B0B0-439B-9F20-DDEC720C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65897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11C2B4-8DA3-4B32-AD5A-2BC0D3F8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and edit HTML and CSS</a:t>
            </a:r>
          </a:p>
          <a:p>
            <a:r>
              <a:rPr lang="en-US" dirty="0"/>
              <a:t>View how JavaScript affects the DOM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14204-42C7-45CF-A3C8-CD8145942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2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794E2A-9639-4C1F-8C06-4096C57A4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64" y="1894287"/>
            <a:ext cx="6430272" cy="28483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8CA6E5-9FE0-4A1F-98F1-937391973AAA}"/>
              </a:ext>
            </a:extLst>
          </p:cNvPr>
          <p:cNvCxnSpPr>
            <a:cxnSpLocks/>
          </p:cNvCxnSpPr>
          <p:nvPr/>
        </p:nvCxnSpPr>
        <p:spPr>
          <a:xfrm>
            <a:off x="838200" y="1522414"/>
            <a:ext cx="482600" cy="42535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5890AE1-FC90-4752-83F0-58C00B767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40" y="1522414"/>
            <a:ext cx="11221905" cy="429398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46ABBC-3458-4EFC-B244-4931B4817DBB}"/>
              </a:ext>
            </a:extLst>
          </p:cNvPr>
          <p:cNvCxnSpPr>
            <a:cxnSpLocks/>
          </p:cNvCxnSpPr>
          <p:nvPr/>
        </p:nvCxnSpPr>
        <p:spPr>
          <a:xfrm>
            <a:off x="815012" y="4309225"/>
            <a:ext cx="775718" cy="59814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514962-E4BD-4FA1-A64C-A4F92811BD5B}"/>
              </a:ext>
            </a:extLst>
          </p:cNvPr>
          <p:cNvCxnSpPr>
            <a:cxnSpLocks/>
          </p:cNvCxnSpPr>
          <p:nvPr/>
        </p:nvCxnSpPr>
        <p:spPr>
          <a:xfrm>
            <a:off x="6095999" y="2974410"/>
            <a:ext cx="825501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23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2769B-0CDD-4004-961F-A7F145FB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17954"/>
            <a:ext cx="6807947" cy="44434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D1E8C2-D672-487D-A8BD-BA747228932B}"/>
              </a:ext>
            </a:extLst>
          </p:cNvPr>
          <p:cNvCxnSpPr>
            <a:cxnSpLocks/>
          </p:cNvCxnSpPr>
          <p:nvPr/>
        </p:nvCxnSpPr>
        <p:spPr>
          <a:xfrm>
            <a:off x="3090685" y="5717610"/>
            <a:ext cx="825501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6BB4261-B376-4BEE-AE90-4BE049F0E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64" y="1632718"/>
            <a:ext cx="11172791" cy="42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A0D7-9EE1-471B-B211-2E0389EF5B8C}"/>
              </a:ext>
            </a:extLst>
          </p:cNvPr>
          <p:cNvCxnSpPr>
            <a:cxnSpLocks/>
          </p:cNvCxnSpPr>
          <p:nvPr/>
        </p:nvCxnSpPr>
        <p:spPr>
          <a:xfrm>
            <a:off x="1995488" y="2819397"/>
            <a:ext cx="1570831" cy="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91E1A1-0CB5-4A22-A14A-5C40EE1232FD}"/>
              </a:ext>
            </a:extLst>
          </p:cNvPr>
          <p:cNvCxnSpPr>
            <a:cxnSpLocks/>
          </p:cNvCxnSpPr>
          <p:nvPr/>
        </p:nvCxnSpPr>
        <p:spPr>
          <a:xfrm>
            <a:off x="1995488" y="5220048"/>
            <a:ext cx="1565473" cy="11430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B2E40AD-6030-4510-95F9-94F6C54FE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319" y="1360561"/>
            <a:ext cx="5059585" cy="45130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642220-DCA8-4D5C-879C-7AEFF50C501C}"/>
              </a:ext>
            </a:extLst>
          </p:cNvPr>
          <p:cNvCxnSpPr>
            <a:cxnSpLocks/>
          </p:cNvCxnSpPr>
          <p:nvPr/>
        </p:nvCxnSpPr>
        <p:spPr>
          <a:xfrm>
            <a:off x="2537222" y="4148489"/>
            <a:ext cx="1443435" cy="78968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48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91E1A1-0CB5-4A22-A14A-5C40EE1232FD}"/>
              </a:ext>
            </a:extLst>
          </p:cNvPr>
          <p:cNvCxnSpPr>
            <a:cxnSpLocks/>
          </p:cNvCxnSpPr>
          <p:nvPr/>
        </p:nvCxnSpPr>
        <p:spPr>
          <a:xfrm>
            <a:off x="1936149" y="5450097"/>
            <a:ext cx="1565473" cy="11430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A0D7-9EE1-471B-B211-2E0389EF5B8C}"/>
              </a:ext>
            </a:extLst>
          </p:cNvPr>
          <p:cNvCxnSpPr>
            <a:cxnSpLocks/>
          </p:cNvCxnSpPr>
          <p:nvPr/>
        </p:nvCxnSpPr>
        <p:spPr>
          <a:xfrm>
            <a:off x="1985067" y="2788039"/>
            <a:ext cx="1570831" cy="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E660DD8-8A9B-4219-8BD0-A6BAB7597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33"/>
          <a:stretch/>
        </p:blipFill>
        <p:spPr>
          <a:xfrm>
            <a:off x="3555898" y="1393829"/>
            <a:ext cx="5321083" cy="45423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642220-DCA8-4D5C-879C-7AEFF50C501C}"/>
              </a:ext>
            </a:extLst>
          </p:cNvPr>
          <p:cNvCxnSpPr>
            <a:cxnSpLocks/>
          </p:cNvCxnSpPr>
          <p:nvPr/>
        </p:nvCxnSpPr>
        <p:spPr>
          <a:xfrm>
            <a:off x="2628848" y="4288632"/>
            <a:ext cx="1443435" cy="78968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F31B-05AD-4266-A1C3-A5AE32B7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E684F-A2A7-414D-ACAC-1D77330F1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Browser Developer Tools</a:t>
            </a:r>
          </a:p>
          <a:p>
            <a:r>
              <a:rPr lang="en-US" dirty="0"/>
              <a:t>Why they are helpful</a:t>
            </a:r>
          </a:p>
          <a:p>
            <a:r>
              <a:rPr lang="en-US" dirty="0"/>
              <a:t>How to find them in various browsers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8B12D-DDA6-4B9A-9CFC-A9371AD8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8487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 -&gt; 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40EC0-4B9A-4FF2-9F90-8B955F59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1243635"/>
            <a:ext cx="4975623" cy="454071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3C2329-0BFD-43DB-8316-D0E9183755B5}"/>
              </a:ext>
            </a:extLst>
          </p:cNvPr>
          <p:cNvCxnSpPr>
            <a:cxnSpLocks/>
          </p:cNvCxnSpPr>
          <p:nvPr/>
        </p:nvCxnSpPr>
        <p:spPr>
          <a:xfrm flipH="1">
            <a:off x="8303023" y="4584352"/>
            <a:ext cx="1210161" cy="65452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8615DF2-AFB7-4CD1-A09A-3BD37B95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749" y="1366215"/>
            <a:ext cx="8677275" cy="424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80115C-184B-42E7-B9E3-1A6295F8A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24" y="132008"/>
            <a:ext cx="1805936" cy="12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1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0115C-184B-42E7-B9E3-1A6295F8A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24" y="132008"/>
            <a:ext cx="1805936" cy="1234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C437F3-3EF5-47F3-980F-52D33FBDF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647" y="1817805"/>
            <a:ext cx="5893266" cy="31859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3C2329-0BFD-43DB-8316-D0E9183755B5}"/>
              </a:ext>
            </a:extLst>
          </p:cNvPr>
          <p:cNvCxnSpPr>
            <a:cxnSpLocks/>
          </p:cNvCxnSpPr>
          <p:nvPr/>
        </p:nvCxnSpPr>
        <p:spPr>
          <a:xfrm>
            <a:off x="1432324" y="3594565"/>
            <a:ext cx="1279924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FF46F1-E6FD-4CC5-8B67-32C357F25F01}"/>
              </a:ext>
            </a:extLst>
          </p:cNvPr>
          <p:cNvCxnSpPr>
            <a:cxnSpLocks/>
          </p:cNvCxnSpPr>
          <p:nvPr/>
        </p:nvCxnSpPr>
        <p:spPr>
          <a:xfrm>
            <a:off x="1478162" y="2210265"/>
            <a:ext cx="1279924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4EA474-65C3-4616-B066-0629BEE7C4AA}"/>
              </a:ext>
            </a:extLst>
          </p:cNvPr>
          <p:cNvSpPr/>
          <p:nvPr/>
        </p:nvSpPr>
        <p:spPr>
          <a:xfrm>
            <a:off x="3081867" y="3440289"/>
            <a:ext cx="846666" cy="251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8DBB96-FA2C-4993-A43B-A47B08234379}"/>
              </a:ext>
            </a:extLst>
          </p:cNvPr>
          <p:cNvSpPr/>
          <p:nvPr/>
        </p:nvSpPr>
        <p:spPr>
          <a:xfrm>
            <a:off x="4369523" y="3440289"/>
            <a:ext cx="846666" cy="251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E4E7F-B731-473D-94C4-E75DC3F9E742}"/>
              </a:ext>
            </a:extLst>
          </p:cNvPr>
          <p:cNvSpPr/>
          <p:nvPr/>
        </p:nvSpPr>
        <p:spPr>
          <a:xfrm>
            <a:off x="3199076" y="2095678"/>
            <a:ext cx="1090702" cy="195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7A1AB-9292-46E1-96F3-37BE289A5F7C}"/>
              </a:ext>
            </a:extLst>
          </p:cNvPr>
          <p:cNvSpPr/>
          <p:nvPr/>
        </p:nvSpPr>
        <p:spPr>
          <a:xfrm>
            <a:off x="4819947" y="2084676"/>
            <a:ext cx="846666" cy="251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9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E5E0F-B45D-4568-936B-199A6C991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02" b="17111"/>
          <a:stretch/>
        </p:blipFill>
        <p:spPr>
          <a:xfrm>
            <a:off x="2498037" y="1491457"/>
            <a:ext cx="8309126" cy="37284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A0D7-9EE1-471B-B211-2E0389EF5B8C}"/>
              </a:ext>
            </a:extLst>
          </p:cNvPr>
          <p:cNvCxnSpPr>
            <a:cxnSpLocks/>
          </p:cNvCxnSpPr>
          <p:nvPr/>
        </p:nvCxnSpPr>
        <p:spPr>
          <a:xfrm>
            <a:off x="601723" y="3355669"/>
            <a:ext cx="1607463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3C2329-0BFD-43DB-8316-D0E9183755B5}"/>
              </a:ext>
            </a:extLst>
          </p:cNvPr>
          <p:cNvCxnSpPr>
            <a:cxnSpLocks/>
          </p:cNvCxnSpPr>
          <p:nvPr/>
        </p:nvCxnSpPr>
        <p:spPr>
          <a:xfrm>
            <a:off x="721709" y="4872738"/>
            <a:ext cx="1655586" cy="21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3950C5B-AF1A-4E2C-A2E0-2C4F2EE60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542" y="1648847"/>
            <a:ext cx="8621030" cy="34931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DE2D84-4084-4E50-AAFF-412564B1088F}"/>
              </a:ext>
            </a:extLst>
          </p:cNvPr>
          <p:cNvSpPr/>
          <p:nvPr/>
        </p:nvSpPr>
        <p:spPr>
          <a:xfrm>
            <a:off x="8568267" y="4747149"/>
            <a:ext cx="541866" cy="265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627D63-6B26-46CB-8EFF-98BCDFBCF00F}"/>
              </a:ext>
            </a:extLst>
          </p:cNvPr>
          <p:cNvCxnSpPr>
            <a:cxnSpLocks/>
          </p:cNvCxnSpPr>
          <p:nvPr/>
        </p:nvCxnSpPr>
        <p:spPr>
          <a:xfrm>
            <a:off x="2417542" y="1795016"/>
            <a:ext cx="1607463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1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34B1C-70E3-4D9A-8DD0-0D237655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1596565"/>
            <a:ext cx="8520553" cy="35547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A0D7-9EE1-471B-B211-2E0389EF5B8C}"/>
              </a:ext>
            </a:extLst>
          </p:cNvPr>
          <p:cNvCxnSpPr>
            <a:cxnSpLocks/>
          </p:cNvCxnSpPr>
          <p:nvPr/>
        </p:nvCxnSpPr>
        <p:spPr>
          <a:xfrm>
            <a:off x="2235200" y="2155461"/>
            <a:ext cx="1607463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3C2329-0BFD-43DB-8316-D0E9183755B5}"/>
              </a:ext>
            </a:extLst>
          </p:cNvPr>
          <p:cNvCxnSpPr>
            <a:cxnSpLocks/>
          </p:cNvCxnSpPr>
          <p:nvPr/>
        </p:nvCxnSpPr>
        <p:spPr>
          <a:xfrm>
            <a:off x="708907" y="4936238"/>
            <a:ext cx="1655586" cy="21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03C8A58-E1E7-4C2C-99D3-FCD1A14F2C78}"/>
              </a:ext>
            </a:extLst>
          </p:cNvPr>
          <p:cNvSpPr/>
          <p:nvPr/>
        </p:nvSpPr>
        <p:spPr>
          <a:xfrm>
            <a:off x="8325199" y="4824826"/>
            <a:ext cx="541866" cy="265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6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74E6-7CBE-4836-9954-8AB227CE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Elements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EAC64-D7B9-4754-9746-1A34AAE9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A151-7E4F-4B9E-A5E2-0121780E3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2" y="245835"/>
            <a:ext cx="682673" cy="1283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54529D-1DF4-4C9B-9B29-467D04E73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264" y="2235811"/>
            <a:ext cx="9082873" cy="25622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A0D7-9EE1-471B-B211-2E0389EF5B8C}"/>
              </a:ext>
            </a:extLst>
          </p:cNvPr>
          <p:cNvCxnSpPr>
            <a:cxnSpLocks/>
          </p:cNvCxnSpPr>
          <p:nvPr/>
        </p:nvCxnSpPr>
        <p:spPr>
          <a:xfrm>
            <a:off x="3515607" y="1989249"/>
            <a:ext cx="1589793" cy="37891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3C2329-0BFD-43DB-8316-D0E9183755B5}"/>
              </a:ext>
            </a:extLst>
          </p:cNvPr>
          <p:cNvCxnSpPr>
            <a:cxnSpLocks/>
          </p:cNvCxnSpPr>
          <p:nvPr/>
        </p:nvCxnSpPr>
        <p:spPr>
          <a:xfrm>
            <a:off x="285942" y="4415538"/>
            <a:ext cx="1655586" cy="21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54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B6B1-DA0B-4F8B-88F1-FB4C1E35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Case of The Shrinking Screens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262E5-8F05-4DBC-A296-EA519451B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our users complain about our site on mobile, Dev Tools can help us repro!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9D356-77B8-4817-90F2-F946930A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725114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25A6-5FC5-4A67-BC46-F918C37A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4165A-17AD-4E35-8FE1-CE25EC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users can’t get back to Gallery View</a:t>
            </a:r>
          </a:p>
          <a:p>
            <a:r>
              <a:rPr lang="en-US" dirty="0"/>
              <a:t>What could be the culprit?</a:t>
            </a:r>
          </a:p>
          <a:p>
            <a:pPr lvl="1"/>
            <a:r>
              <a:rPr lang="en-US" dirty="0"/>
              <a:t>Missing link?</a:t>
            </a:r>
          </a:p>
          <a:p>
            <a:pPr lvl="1"/>
            <a:r>
              <a:rPr lang="en-US" dirty="0"/>
              <a:t>Not responsive?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C8285-B0B0-439B-9F20-DDEC720C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4914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your site in pre-defined sizes</a:t>
            </a:r>
          </a:p>
          <a:p>
            <a:r>
              <a:rPr lang="en-US" dirty="0"/>
              <a:t>Device emulators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3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D8A03-3B92-4803-9C9D-615340FCD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204" y="1511633"/>
            <a:ext cx="8245592" cy="433614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4FF85-1676-470A-B4DB-1206F39CE038}"/>
              </a:ext>
            </a:extLst>
          </p:cNvPr>
          <p:cNvCxnSpPr>
            <a:cxnSpLocks/>
          </p:cNvCxnSpPr>
          <p:nvPr/>
        </p:nvCxnSpPr>
        <p:spPr>
          <a:xfrm>
            <a:off x="689113" y="1690688"/>
            <a:ext cx="1712376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473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52B31-462A-4AE2-A9A7-23D23200A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136" y="1341384"/>
            <a:ext cx="10257803" cy="44180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4FF85-1676-470A-B4DB-1206F39CE038}"/>
              </a:ext>
            </a:extLst>
          </p:cNvPr>
          <p:cNvCxnSpPr>
            <a:cxnSpLocks/>
          </p:cNvCxnSpPr>
          <p:nvPr/>
        </p:nvCxnSpPr>
        <p:spPr>
          <a:xfrm flipV="1">
            <a:off x="3604592" y="1421070"/>
            <a:ext cx="1094094" cy="90417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8C8A6B-B2DF-498F-ADDE-3C9282779DE0}"/>
              </a:ext>
            </a:extLst>
          </p:cNvPr>
          <p:cNvCxnSpPr>
            <a:cxnSpLocks/>
          </p:cNvCxnSpPr>
          <p:nvPr/>
        </p:nvCxnSpPr>
        <p:spPr>
          <a:xfrm flipV="1">
            <a:off x="6096000" y="1512019"/>
            <a:ext cx="1047712" cy="115492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AF6521-925A-4C2C-B7FF-02D99D35F526}"/>
              </a:ext>
            </a:extLst>
          </p:cNvPr>
          <p:cNvCxnSpPr>
            <a:cxnSpLocks/>
          </p:cNvCxnSpPr>
          <p:nvPr/>
        </p:nvCxnSpPr>
        <p:spPr>
          <a:xfrm flipV="1">
            <a:off x="6533070" y="1512019"/>
            <a:ext cx="1047712" cy="115492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64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F31B-05AD-4266-A1C3-A5AE32B7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Objective</a:t>
            </a:r>
            <a:r>
              <a:rPr lang="en-US" dirty="0"/>
              <a:t> BORING! 😴😴😴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E684F-A2A7-414D-ACAC-1D77330F1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Browser Developer Tools</a:t>
            </a:r>
          </a:p>
          <a:p>
            <a:r>
              <a:rPr lang="en-US" dirty="0"/>
              <a:t>Why they are helpful</a:t>
            </a:r>
          </a:p>
          <a:p>
            <a:r>
              <a:rPr lang="en-US" dirty="0"/>
              <a:t>How to find them in various browsers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8B12D-DDA6-4B9A-9CFC-A9371AD8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610711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FABB0-48F8-48A2-A05A-7D6F0FC75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492" y="1512019"/>
            <a:ext cx="11403016" cy="31913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4FF85-1676-470A-B4DB-1206F39CE038}"/>
              </a:ext>
            </a:extLst>
          </p:cNvPr>
          <p:cNvCxnSpPr>
            <a:cxnSpLocks/>
          </p:cNvCxnSpPr>
          <p:nvPr/>
        </p:nvCxnSpPr>
        <p:spPr>
          <a:xfrm flipV="1">
            <a:off x="1974575" y="1933409"/>
            <a:ext cx="1094094" cy="90417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FDCA30-33B0-4FFA-B90C-57B4C160419A}"/>
              </a:ext>
            </a:extLst>
          </p:cNvPr>
          <p:cNvSpPr/>
          <p:nvPr/>
        </p:nvSpPr>
        <p:spPr>
          <a:xfrm>
            <a:off x="5694888" y="1731141"/>
            <a:ext cx="863956" cy="202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18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07F25-5676-43DC-9B98-C6CB3D8BE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88" y="1218732"/>
            <a:ext cx="7022824" cy="47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7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Device Toolbar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91BA2-CDD0-40D3-91B2-5CCE0AE0C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354" y="1877265"/>
            <a:ext cx="10224446" cy="31034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2EAEC0-C245-44DA-B07F-B62442D3EB33}"/>
              </a:ext>
            </a:extLst>
          </p:cNvPr>
          <p:cNvCxnSpPr>
            <a:cxnSpLocks/>
          </p:cNvCxnSpPr>
          <p:nvPr/>
        </p:nvCxnSpPr>
        <p:spPr>
          <a:xfrm flipV="1">
            <a:off x="8330404" y="1958743"/>
            <a:ext cx="1094094" cy="90417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BFD2D0-3D84-4F84-AD40-8F614D51A0A7}"/>
              </a:ext>
            </a:extLst>
          </p:cNvPr>
          <p:cNvCxnSpPr>
            <a:cxnSpLocks/>
          </p:cNvCxnSpPr>
          <p:nvPr/>
        </p:nvCxnSpPr>
        <p:spPr>
          <a:xfrm flipV="1">
            <a:off x="8330404" y="3898059"/>
            <a:ext cx="1094094" cy="90417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192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Audit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7D1317-3741-4327-8A3B-950DBE2F869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 kern="1200" spc="30" baseline="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</a:t>
            </a:r>
          </a:p>
          <a:p>
            <a:r>
              <a:rPr lang="en-US" dirty="0"/>
              <a:t>Accessibility (a11y)</a:t>
            </a:r>
          </a:p>
          <a:p>
            <a:r>
              <a:rPr lang="en-US" dirty="0"/>
              <a:t>User experience (UX)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6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Audit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80262-DCD9-44B2-BF9A-8DFE38A613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807"/>
          <a:stretch/>
        </p:blipFill>
        <p:spPr>
          <a:xfrm>
            <a:off x="1502589" y="1448181"/>
            <a:ext cx="8243047" cy="43144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0B68F3-B1BC-415F-8E6A-D003531D5A6B}"/>
              </a:ext>
            </a:extLst>
          </p:cNvPr>
          <p:cNvCxnSpPr>
            <a:cxnSpLocks/>
          </p:cNvCxnSpPr>
          <p:nvPr/>
        </p:nvCxnSpPr>
        <p:spPr>
          <a:xfrm flipV="1">
            <a:off x="7003775" y="1739642"/>
            <a:ext cx="1094094" cy="90417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DEF5F-BF00-4C38-8E06-6B7A31C00FE6}"/>
              </a:ext>
            </a:extLst>
          </p:cNvPr>
          <p:cNvCxnSpPr>
            <a:cxnSpLocks/>
          </p:cNvCxnSpPr>
          <p:nvPr/>
        </p:nvCxnSpPr>
        <p:spPr>
          <a:xfrm flipV="1">
            <a:off x="838200" y="3867094"/>
            <a:ext cx="993266" cy="2771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153E6-B952-4507-9D42-92A5B32CE76F}"/>
              </a:ext>
            </a:extLst>
          </p:cNvPr>
          <p:cNvCxnSpPr>
            <a:cxnSpLocks/>
          </p:cNvCxnSpPr>
          <p:nvPr/>
        </p:nvCxnSpPr>
        <p:spPr>
          <a:xfrm flipV="1">
            <a:off x="838200" y="4593383"/>
            <a:ext cx="1061759" cy="35470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9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Audit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36D8C-B1DE-4D3E-82C1-28A8ABB15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00"/>
          <a:stretch/>
        </p:blipFill>
        <p:spPr>
          <a:xfrm>
            <a:off x="1555021" y="2368194"/>
            <a:ext cx="9798779" cy="25798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7DEF5F-BF00-4C38-8E06-6B7A31C00FE6}"/>
              </a:ext>
            </a:extLst>
          </p:cNvPr>
          <p:cNvCxnSpPr>
            <a:cxnSpLocks/>
          </p:cNvCxnSpPr>
          <p:nvPr/>
        </p:nvCxnSpPr>
        <p:spPr>
          <a:xfrm flipV="1">
            <a:off x="1058388" y="3003479"/>
            <a:ext cx="993266" cy="27711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3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Audit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EBBD9-D6F7-4C8A-A2D9-80C95BC48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997" y="1482781"/>
            <a:ext cx="4387212" cy="4393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27825-66AF-4BC2-8EC9-824E5ACA2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14" y="1537960"/>
            <a:ext cx="6992171" cy="40543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A5C634-18C4-4B80-BC7B-2916F5C7805A}"/>
              </a:ext>
            </a:extLst>
          </p:cNvPr>
          <p:cNvCxnSpPr>
            <a:cxnSpLocks/>
          </p:cNvCxnSpPr>
          <p:nvPr/>
        </p:nvCxnSpPr>
        <p:spPr>
          <a:xfrm>
            <a:off x="1652466" y="2577810"/>
            <a:ext cx="880857" cy="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2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Audit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A5C634-18C4-4B80-BC7B-2916F5C7805A}"/>
              </a:ext>
            </a:extLst>
          </p:cNvPr>
          <p:cNvCxnSpPr>
            <a:cxnSpLocks/>
          </p:cNvCxnSpPr>
          <p:nvPr/>
        </p:nvCxnSpPr>
        <p:spPr>
          <a:xfrm>
            <a:off x="1648546" y="3429000"/>
            <a:ext cx="880857" cy="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B76A1F-DFAE-4FDC-9494-130FF0890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323" y="1506756"/>
            <a:ext cx="7333408" cy="34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A995-B3F7-45CE-AFB1-6B18F216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Spy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B0FD5-0E1F-4977-B016-257D7EA84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 tools is super cool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64C7A-729B-4BA1-BA5F-72978925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84268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Other Tools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0BDEC-E489-456C-86C8-F670C1E5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32" y="2475185"/>
            <a:ext cx="10602707" cy="26741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1C0853-D7A2-4EC4-B6A7-297E540D681F}"/>
              </a:ext>
            </a:extLst>
          </p:cNvPr>
          <p:cNvCxnSpPr>
            <a:cxnSpLocks/>
          </p:cNvCxnSpPr>
          <p:nvPr/>
        </p:nvCxnSpPr>
        <p:spPr>
          <a:xfrm>
            <a:off x="8152297" y="2694272"/>
            <a:ext cx="965195" cy="28881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5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52B4-B08E-41F1-935E-C04F52ED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9FE7-0447-4A55-BA67-31EFBFA61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Something’s missing…</a:t>
            </a:r>
          </a:p>
          <a:p>
            <a:r>
              <a:rPr lang="en-US" dirty="0"/>
              <a:t>This button is useless!</a:t>
            </a:r>
          </a:p>
          <a:p>
            <a:r>
              <a:rPr lang="en-US" dirty="0"/>
              <a:t>We’ve got mobile users now, oh no!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05166-7252-41D3-B2A4-904CF758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2467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Other Tools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34983-C2CB-4F44-B735-3432F1E0D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52" y="2082937"/>
            <a:ext cx="7219797" cy="26921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1C0853-D7A2-4EC4-B6A7-297E540D681F}"/>
              </a:ext>
            </a:extLst>
          </p:cNvPr>
          <p:cNvCxnSpPr>
            <a:cxnSpLocks/>
          </p:cNvCxnSpPr>
          <p:nvPr/>
        </p:nvCxnSpPr>
        <p:spPr>
          <a:xfrm>
            <a:off x="2760491" y="1938528"/>
            <a:ext cx="965195" cy="28881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527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C994-5BB1-44F0-A91F-6AA81786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Tools – Other Tools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A28BC-0F00-4F12-B70B-772F24C4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45" y="316171"/>
            <a:ext cx="1749588" cy="89027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B752B-DF98-4173-B090-C7666FEA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EDDB1-AFAC-40BB-9F96-BEC5977A6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805"/>
          <a:stretch/>
        </p:blipFill>
        <p:spPr>
          <a:xfrm>
            <a:off x="2305050" y="1371025"/>
            <a:ext cx="7581900" cy="46173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1C0853-D7A2-4EC4-B6A7-297E540D681F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096000" y="1371025"/>
            <a:ext cx="965195" cy="14440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41D05-740A-448C-B1D7-F09A28920286}"/>
              </a:ext>
            </a:extLst>
          </p:cNvPr>
          <p:cNvCxnSpPr>
            <a:cxnSpLocks/>
          </p:cNvCxnSpPr>
          <p:nvPr/>
        </p:nvCxnSpPr>
        <p:spPr>
          <a:xfrm>
            <a:off x="3580151" y="1556364"/>
            <a:ext cx="965195" cy="14440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203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FFF2-3F5A-44A8-BE0F-1335A445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96B38-5742-4F33-8EF0-5D821B97F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670ED-CEEA-46EB-9E83-3FBAE03E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773324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CFF1-F974-4415-97D6-57689518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A8399-76F9-4E6C-B603-15607FF1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B206-3D38-4316-A19F-2BA4774774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917" y="1584107"/>
            <a:ext cx="10515600" cy="4144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JavaScript errors</a:t>
            </a:r>
          </a:p>
          <a:p>
            <a:pPr lvl="1"/>
            <a:r>
              <a:rPr lang="en-US" dirty="0"/>
              <a:t>Console</a:t>
            </a:r>
          </a:p>
          <a:p>
            <a:pPr lvl="1"/>
            <a:r>
              <a:rPr lang="en-US" dirty="0"/>
              <a:t>Sources</a:t>
            </a:r>
          </a:p>
          <a:p>
            <a:r>
              <a:rPr lang="en-US" dirty="0"/>
              <a:t>404 errors (missing files)</a:t>
            </a:r>
          </a:p>
          <a:p>
            <a:pPr lvl="1"/>
            <a:r>
              <a:rPr lang="en-US" dirty="0"/>
              <a:t>Network</a:t>
            </a:r>
          </a:p>
          <a:p>
            <a:r>
              <a:rPr lang="en-US" dirty="0"/>
              <a:t>Nonfunctional buttons</a:t>
            </a:r>
          </a:p>
          <a:p>
            <a:pPr lvl="1"/>
            <a:r>
              <a:rPr lang="en-US" dirty="0"/>
              <a:t>Elements</a:t>
            </a:r>
          </a:p>
          <a:p>
            <a:pPr lvl="1"/>
            <a:r>
              <a:rPr lang="en-US" dirty="0"/>
              <a:t>Sources</a:t>
            </a:r>
          </a:p>
          <a:p>
            <a:r>
              <a:rPr lang="en-US" dirty="0"/>
              <a:t>Mobile capability</a:t>
            </a:r>
          </a:p>
          <a:p>
            <a:pPr lvl="1"/>
            <a:r>
              <a:rPr lang="en-US" dirty="0"/>
              <a:t>Device Toolbar</a:t>
            </a:r>
          </a:p>
          <a:p>
            <a:pPr lvl="1"/>
            <a:r>
              <a:rPr lang="en-US" dirty="0"/>
              <a:t>Audits</a:t>
            </a:r>
          </a:p>
        </p:txBody>
      </p:sp>
    </p:spTree>
    <p:extLst>
      <p:ext uri="{BB962C8B-B14F-4D97-AF65-F5344CB8AC3E}">
        <p14:creationId xmlns:p14="http://schemas.microsoft.com/office/powerpoint/2010/main" val="262341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CFF1-F974-4415-97D6-57689518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A8399-76F9-4E6C-B603-15607FF1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B206-3D38-4316-A19F-2BA4774774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917" y="1584107"/>
            <a:ext cx="10515600" cy="414496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@</a:t>
            </a:r>
            <a:r>
              <a:rPr lang="en-US" dirty="0" err="1"/>
              <a:t>ChromeDevTools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FirefoxDevTools</a:t>
            </a:r>
            <a:endParaRPr lang="en-US" dirty="0"/>
          </a:p>
          <a:p>
            <a:pPr lvl="1"/>
            <a:r>
              <a:rPr lang="en-US" dirty="0"/>
              <a:t>@11vlr</a:t>
            </a:r>
          </a:p>
          <a:p>
            <a:pPr lvl="1"/>
            <a:r>
              <a:rPr lang="en-US" dirty="0"/>
              <a:t>Devtools.chrome.com</a:t>
            </a:r>
          </a:p>
          <a:p>
            <a:pPr lvl="1"/>
            <a:r>
              <a:rPr lang="en-US" dirty="0"/>
              <a:t>Anti-code.com/</a:t>
            </a:r>
            <a:r>
              <a:rPr lang="en-US" dirty="0" err="1"/>
              <a:t>devtools-cheatsheet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coopamoose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0E6FD-13E4-4DFD-9DD2-27E8863BA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3" y="1665386"/>
            <a:ext cx="442351" cy="429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93CD-E123-4EE8-885F-86CD6151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2" y="2198584"/>
            <a:ext cx="442351" cy="429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88872-32D9-4A2E-8647-CF8B3544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0" y="2743071"/>
            <a:ext cx="442351" cy="429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532F3-8EC9-41FC-B59F-56063A76A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704" y="4520977"/>
            <a:ext cx="435129" cy="4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21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08FC-62F2-4B1C-99A5-63F64401A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19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193AD-2594-4D3C-B95A-9ED098B5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90989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9AFF-1933-4EC7-87E6-EDCC2015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31CEF-C7C4-4276-A4B8-86DE3DB1C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of the Trade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3405F-422A-4A86-BDE7-E2361881A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3014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BBE93C-81BA-4E25-80B7-064965FA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CFEA9-3A96-437C-8C56-ED099820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889000"/>
            <a:ext cx="8255000" cy="508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4A2801-155B-4FBA-B259-6A3C124CC2B0}"/>
              </a:ext>
            </a:extLst>
          </p:cNvPr>
          <p:cNvCxnSpPr/>
          <p:nvPr/>
        </p:nvCxnSpPr>
        <p:spPr>
          <a:xfrm>
            <a:off x="1371600" y="1089025"/>
            <a:ext cx="942975" cy="11969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11EA34-3233-4796-8CC3-5963AD7DA7EE}"/>
              </a:ext>
            </a:extLst>
          </p:cNvPr>
          <p:cNvSpPr txBox="1"/>
          <p:nvPr/>
        </p:nvSpPr>
        <p:spPr>
          <a:xfrm>
            <a:off x="382588" y="658167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Console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981CD4-E9C1-48C5-AB66-099B166F1FB9}"/>
              </a:ext>
            </a:extLst>
          </p:cNvPr>
          <p:cNvCxnSpPr>
            <a:cxnSpLocks/>
          </p:cNvCxnSpPr>
          <p:nvPr/>
        </p:nvCxnSpPr>
        <p:spPr>
          <a:xfrm>
            <a:off x="3303587" y="905062"/>
            <a:ext cx="796926" cy="138093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8A08E8-1EB5-4C4D-B7FA-3293A6C953DA}"/>
              </a:ext>
            </a:extLst>
          </p:cNvPr>
          <p:cNvSpPr txBox="1"/>
          <p:nvPr/>
        </p:nvSpPr>
        <p:spPr>
          <a:xfrm>
            <a:off x="2314575" y="474204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Elements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9B95C8-7036-4442-9821-3F04DC55B19D}"/>
              </a:ext>
            </a:extLst>
          </p:cNvPr>
          <p:cNvCxnSpPr>
            <a:cxnSpLocks/>
          </p:cNvCxnSpPr>
          <p:nvPr/>
        </p:nvCxnSpPr>
        <p:spPr>
          <a:xfrm flipH="1">
            <a:off x="9944100" y="3570287"/>
            <a:ext cx="1268413" cy="9874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EA829B-6C57-47A3-8C16-464672B2DB5D}"/>
              </a:ext>
            </a:extLst>
          </p:cNvPr>
          <p:cNvSpPr txBox="1"/>
          <p:nvPr/>
        </p:nvSpPr>
        <p:spPr>
          <a:xfrm>
            <a:off x="10223500" y="3139429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Network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431B6E-EE24-4934-9880-23005ABB9BC4}"/>
              </a:ext>
            </a:extLst>
          </p:cNvPr>
          <p:cNvCxnSpPr>
            <a:cxnSpLocks/>
          </p:cNvCxnSpPr>
          <p:nvPr/>
        </p:nvCxnSpPr>
        <p:spPr>
          <a:xfrm flipH="1">
            <a:off x="8843963" y="990611"/>
            <a:ext cx="709613" cy="11194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7F562F-0204-4C6C-97DA-F1B4B3A482B3}"/>
              </a:ext>
            </a:extLst>
          </p:cNvPr>
          <p:cNvSpPr txBox="1"/>
          <p:nvPr/>
        </p:nvSpPr>
        <p:spPr>
          <a:xfrm>
            <a:off x="8755857" y="435001"/>
            <a:ext cx="182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E9FF2D-8011-4505-AB93-CA9FB7467D4B}"/>
              </a:ext>
            </a:extLst>
          </p:cNvPr>
          <p:cNvCxnSpPr/>
          <p:nvPr/>
        </p:nvCxnSpPr>
        <p:spPr>
          <a:xfrm>
            <a:off x="5214937" y="705036"/>
            <a:ext cx="942975" cy="119697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A48202-CE25-430B-9844-0C19FA3F22C4}"/>
              </a:ext>
            </a:extLst>
          </p:cNvPr>
          <p:cNvSpPr txBox="1"/>
          <p:nvPr/>
        </p:nvSpPr>
        <p:spPr>
          <a:xfrm>
            <a:off x="3702050" y="225560"/>
            <a:ext cx="351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Lots of other cool stuff!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9858BF23-5157-421D-93C1-09A2FACEFABF}"/>
              </a:ext>
            </a:extLst>
          </p:cNvPr>
          <p:cNvSpPr/>
          <p:nvPr/>
        </p:nvSpPr>
        <p:spPr>
          <a:xfrm>
            <a:off x="2200276" y="3881250"/>
            <a:ext cx="1900237" cy="151447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176C74-9D1B-4E46-B709-926DE191E738}"/>
              </a:ext>
            </a:extLst>
          </p:cNvPr>
          <p:cNvSpPr txBox="1"/>
          <p:nvPr/>
        </p:nvSpPr>
        <p:spPr>
          <a:xfrm rot="16200000">
            <a:off x="9096840" y="2859911"/>
            <a:ext cx="584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https://pngtree.com/freepng/detective-tools_3251231.html</a:t>
            </a:r>
          </a:p>
        </p:txBody>
      </p:sp>
    </p:spTree>
    <p:extLst>
      <p:ext uri="{BB962C8B-B14F-4D97-AF65-F5344CB8AC3E}">
        <p14:creationId xmlns:p14="http://schemas.microsoft.com/office/powerpoint/2010/main" val="3189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7" grpId="0"/>
      <p:bldP spid="20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EC98-C27B-4A45-A03C-BE26B02C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49D6-6F52-445B-908C-F7DF15AF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0A86D-57DF-4F0F-A0A4-37DC46229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11337"/>
            <a:ext cx="10884974" cy="11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EC98-C27B-4A45-A03C-BE26B02C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49D6-6F52-445B-908C-F7DF15AF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Hilary Weaver-Robb  |  @g33klady  |  github.com/g33klady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55B60A0D-9636-4FA1-98CA-12F6EA44C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25" y="4813279"/>
            <a:ext cx="1442575" cy="10924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F219F-A2D7-4C4E-B395-844B3946D7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764"/>
          <a:stretch/>
        </p:blipFill>
        <p:spPr>
          <a:xfrm>
            <a:off x="279362" y="1643156"/>
            <a:ext cx="11633276" cy="26288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06E8D1-F7B5-4AFE-950B-1E9A28370B52}"/>
              </a:ext>
            </a:extLst>
          </p:cNvPr>
          <p:cNvCxnSpPr>
            <a:cxnSpLocks/>
          </p:cNvCxnSpPr>
          <p:nvPr/>
        </p:nvCxnSpPr>
        <p:spPr>
          <a:xfrm flipV="1">
            <a:off x="1003300" y="1866973"/>
            <a:ext cx="673100" cy="253525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D5EF0B-040D-424A-84A8-6FB597166525}"/>
              </a:ext>
            </a:extLst>
          </p:cNvPr>
          <p:cNvSpPr txBox="1"/>
          <p:nvPr/>
        </p:nvSpPr>
        <p:spPr>
          <a:xfrm>
            <a:off x="335457" y="4392563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Elements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903D28-66DB-4B15-9BEC-A1603D2333BA}"/>
              </a:ext>
            </a:extLst>
          </p:cNvPr>
          <p:cNvCxnSpPr>
            <a:cxnSpLocks/>
          </p:cNvCxnSpPr>
          <p:nvPr/>
        </p:nvCxnSpPr>
        <p:spPr>
          <a:xfrm flipV="1">
            <a:off x="2344243" y="1866974"/>
            <a:ext cx="233857" cy="253992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E72841-141D-4B52-9EFF-7EDE2BFB9195}"/>
              </a:ext>
            </a:extLst>
          </p:cNvPr>
          <p:cNvSpPr txBox="1"/>
          <p:nvPr/>
        </p:nvSpPr>
        <p:spPr>
          <a:xfrm>
            <a:off x="1753696" y="4392563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Console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D2D448-EE03-4CAD-9992-107CE51A76C6}"/>
              </a:ext>
            </a:extLst>
          </p:cNvPr>
          <p:cNvCxnSpPr>
            <a:cxnSpLocks/>
          </p:cNvCxnSpPr>
          <p:nvPr/>
        </p:nvCxnSpPr>
        <p:spPr>
          <a:xfrm flipH="1" flipV="1">
            <a:off x="4300237" y="1866973"/>
            <a:ext cx="982963" cy="258746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726FA1-84CE-4F50-83DA-06819F602F2E}"/>
              </a:ext>
            </a:extLst>
          </p:cNvPr>
          <p:cNvSpPr txBox="1"/>
          <p:nvPr/>
        </p:nvSpPr>
        <p:spPr>
          <a:xfrm>
            <a:off x="4873131" y="4392563"/>
            <a:ext cx="158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Network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07D9A9-37B2-42FD-B796-3A0D9BF2B8DF}"/>
              </a:ext>
            </a:extLst>
          </p:cNvPr>
          <p:cNvCxnSpPr>
            <a:cxnSpLocks/>
          </p:cNvCxnSpPr>
          <p:nvPr/>
        </p:nvCxnSpPr>
        <p:spPr>
          <a:xfrm flipH="1" flipV="1">
            <a:off x="3398537" y="1900109"/>
            <a:ext cx="327149" cy="247975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AD1006-BC70-4833-B5BD-A89BBDA7AB2C}"/>
              </a:ext>
            </a:extLst>
          </p:cNvPr>
          <p:cNvSpPr txBox="1"/>
          <p:nvPr/>
        </p:nvSpPr>
        <p:spPr>
          <a:xfrm>
            <a:off x="3173519" y="4392563"/>
            <a:ext cx="182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FD1E32-CFB5-4BCC-8D0D-D55E8B4E2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9" y="4813279"/>
            <a:ext cx="580948" cy="10924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A9D936-A20E-4CED-BF0A-BC090D227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6" y="4838233"/>
            <a:ext cx="767574" cy="10425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99F96D-53EF-49C2-9697-BDA1AFAD12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53" y="4859495"/>
            <a:ext cx="1463240" cy="10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5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8" grpId="0"/>
      <p:bldP spid="22" grpId="0"/>
    </p:bldLst>
  </p:timing>
</p:sld>
</file>

<file path=ppt/theme/theme1.xml><?xml version="1.0" encoding="utf-8"?>
<a:theme xmlns:a="http://schemas.openxmlformats.org/drawingml/2006/main" name="g33klady_template">
  <a:themeElements>
    <a:clrScheme name="g33klady theme">
      <a:dk1>
        <a:srgbClr val="005CFF"/>
      </a:dk1>
      <a:lt1>
        <a:sysClr val="window" lastClr="FFFFFF"/>
      </a:lt1>
      <a:dk2>
        <a:srgbClr val="112B48"/>
      </a:dk2>
      <a:lt2>
        <a:srgbClr val="F2F2F2"/>
      </a:lt2>
      <a:accent1>
        <a:srgbClr val="005CFF"/>
      </a:accent1>
      <a:accent2>
        <a:srgbClr val="112B48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05CFF"/>
      </a:hlink>
      <a:folHlink>
        <a:srgbClr val="112B4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33klady_template.potx" id="{F1CA4300-6678-4871-A87D-EF4696DE3E58}" vid="{DDB28916-9209-428E-9ECE-04B4F0331F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g33klady_template</Template>
  <TotalTime>0</TotalTime>
  <Words>1162</Words>
  <Application>Microsoft Office PowerPoint</Application>
  <PresentationFormat>Widescreen</PresentationFormat>
  <Paragraphs>231</Paragraphs>
  <Slides>55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Bitter</vt:lpstr>
      <vt:lpstr>Calibri</vt:lpstr>
      <vt:lpstr>Roboto</vt:lpstr>
      <vt:lpstr>g33klady_template</vt:lpstr>
      <vt:lpstr>Spying On Your Application </vt:lpstr>
      <vt:lpstr>New slides, who dis?</vt:lpstr>
      <vt:lpstr>Objective</vt:lpstr>
      <vt:lpstr>Objective BORING! 😴😴😴</vt:lpstr>
      <vt:lpstr>The Brief</vt:lpstr>
      <vt:lpstr>But First!</vt:lpstr>
      <vt:lpstr>PowerPoint Presentation</vt:lpstr>
      <vt:lpstr>Dev Tools</vt:lpstr>
      <vt:lpstr>Dev Tools</vt:lpstr>
      <vt:lpstr>The Case of The Missing Dog </vt:lpstr>
      <vt:lpstr>Case File</vt:lpstr>
      <vt:lpstr>Spy Tools – Console</vt:lpstr>
      <vt:lpstr>Spy Tools – Console</vt:lpstr>
      <vt:lpstr>Spy Tools – Console</vt:lpstr>
      <vt:lpstr>Spy Tools – Console -&gt; Sources</vt:lpstr>
      <vt:lpstr>Spy Tools – Console -&gt; Sources</vt:lpstr>
      <vt:lpstr>Spy Tools – Network</vt:lpstr>
      <vt:lpstr>Spy Tools – Network</vt:lpstr>
      <vt:lpstr>Spy Tools – Network</vt:lpstr>
      <vt:lpstr>Spy Tools – Network</vt:lpstr>
      <vt:lpstr>Spy Tools – Network</vt:lpstr>
      <vt:lpstr>Spy Tools – Network</vt:lpstr>
      <vt:lpstr>The Case of The Useless Button </vt:lpstr>
      <vt:lpstr>Case File</vt:lpstr>
      <vt:lpstr>Spy Tools – Elements</vt:lpstr>
      <vt:lpstr>Spy Tools – Elements</vt:lpstr>
      <vt:lpstr>Spy Tools – Elements</vt:lpstr>
      <vt:lpstr>Spy Tools – Elements</vt:lpstr>
      <vt:lpstr>Spy Tools – Elements</vt:lpstr>
      <vt:lpstr>Spy Tools – Elements -&gt; Sources</vt:lpstr>
      <vt:lpstr>Spy Tools – Sources</vt:lpstr>
      <vt:lpstr>Spy Tools – Elements</vt:lpstr>
      <vt:lpstr>Spy Tools – Elements</vt:lpstr>
      <vt:lpstr>Spy Tools – Elements</vt:lpstr>
      <vt:lpstr>The Case of The Shrinking Screens </vt:lpstr>
      <vt:lpstr>Case File</vt:lpstr>
      <vt:lpstr>Spy Tools – Device Toolbar</vt:lpstr>
      <vt:lpstr>Spy Tools – Device Toolbar</vt:lpstr>
      <vt:lpstr>Spy Tools – Device Toolbar</vt:lpstr>
      <vt:lpstr>Spy Tools – Device Toolbar</vt:lpstr>
      <vt:lpstr>Spy Tools – Device Toolbar</vt:lpstr>
      <vt:lpstr>Spy Tools – Device Toolbar</vt:lpstr>
      <vt:lpstr>Spy Tools – Audit</vt:lpstr>
      <vt:lpstr>Spy Tools – Audit</vt:lpstr>
      <vt:lpstr>Spy Tools – Audit</vt:lpstr>
      <vt:lpstr>Spy Tools – Audit</vt:lpstr>
      <vt:lpstr>Spy Tools – Audit</vt:lpstr>
      <vt:lpstr>Other Spy Tools</vt:lpstr>
      <vt:lpstr>Spy Tools – Other Tools</vt:lpstr>
      <vt:lpstr>Spy Tools – Other Tools</vt:lpstr>
      <vt:lpstr>Spy Tools – Other Tools</vt:lpstr>
      <vt:lpstr>And so much more!</vt:lpstr>
      <vt:lpstr>Debrief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Spying On Your Application</dc:title>
  <dc:creator>Hilary Weaver-Robb</dc:creator>
  <cp:lastModifiedBy>Hilary Weaver-Robb</cp:lastModifiedBy>
  <cp:revision>66</cp:revision>
  <dcterms:created xsi:type="dcterms:W3CDTF">2019-01-29T02:03:03Z</dcterms:created>
  <dcterms:modified xsi:type="dcterms:W3CDTF">2019-04-03T13:36:40Z</dcterms:modified>
</cp:coreProperties>
</file>